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5" r:id="rId10"/>
    <p:sldId id="267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A63FA-5DE6-499F-898C-4503DB8CF621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5DDC5-D1AC-4F80-944A-05AF3307C8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118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5DDC5-D1AC-4F80-944A-05AF3307C82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858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AEE81B9-41D0-4236-802A-23DD12353307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884ECBA-B778-4DDD-9CA0-99F528005F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229200"/>
            <a:ext cx="2664296" cy="1274424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65612" y="5105400"/>
            <a:ext cx="3178388" cy="1752600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Подготовили: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Студенты исторического факультета </a:t>
            </a:r>
            <a:r>
              <a:rPr lang="ru-RU" sz="1800" b="1" u="sng" dirty="0" smtClean="0">
                <a:solidFill>
                  <a:schemeClr val="tx1"/>
                </a:solidFill>
              </a:rPr>
              <a:t>ВГУ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Зверков Е.А., Николаева А.В.,  Шишкина И.Б.</a:t>
            </a:r>
          </a:p>
          <a:p>
            <a:pPr algn="r"/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Documents and Settings\Admin\Рабочий стол\enPs5bVgy9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040" y="-1"/>
            <a:ext cx="2237204" cy="292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Admin\Рабочий стол\NzoDUCyQ-Y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0"/>
            <a:ext cx="3251899" cy="400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Admin\Рабочий стол\8adnEwrhYk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5612" y="332656"/>
            <a:ext cx="3178388" cy="2467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Admin\Рабочий стол\вгу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041" y="2996952"/>
            <a:ext cx="2412736" cy="121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89658" y="4077072"/>
            <a:ext cx="836709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Общественный молодёжный </a:t>
            </a:r>
            <a:br>
              <a:rPr lang="ru-RU" sz="4800" b="1" cap="none" spc="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cap="none" spc="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штаб</a:t>
            </a:r>
            <a:endParaRPr lang="ru-RU" sz="4800" b="1" cap="none" spc="0" dirty="0">
              <a:ln w="11430">
                <a:solidFill>
                  <a:srgbClr val="FF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200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3568" y="1340768"/>
            <a:ext cx="7885311" cy="4641379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Военно- патриотическая игра «</a:t>
            </a:r>
            <a:r>
              <a:rPr lang="ru-RU" sz="20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Наша забытая История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»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память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 Первой Мировой 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войне.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Открытая лекция: «Земство как пятая колонна в России».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Торжественное шествие с Крестным ходом в день начала войны.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Расклеивание плакатов времен войны.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Фестиваль исторической реконструкции.</a:t>
            </a:r>
          </a:p>
          <a:p>
            <a:r>
              <a:rPr lang="ru-RU" sz="20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Завершение работы над комиксом «Воронежцы не сдаются».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Аллея памяти в честь полных Георгиевских кавалеров.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Проведение тематической конференции.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Издание сборника материалов.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907704" y="1124744"/>
            <a:ext cx="5616996" cy="1008856"/>
          </a:xfrm>
        </p:spPr>
        <p:txBody>
          <a:bodyPr/>
          <a:lstStyle/>
          <a:p>
            <a:pPr algn="l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планируется:</a:t>
            </a:r>
            <a:b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b="1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591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18288"/>
            <a:ext cx="7355160" cy="934888"/>
          </a:xfrm>
        </p:spPr>
        <p:txBody>
          <a:bodyPr/>
          <a:lstStyle/>
          <a:p>
            <a:r>
              <a:rPr lang="ru-RU" sz="4400" b="1" dirty="0" smtClean="0"/>
              <a:t>Что сделано:</a:t>
            </a:r>
            <a:endParaRPr lang="ru-RU" sz="44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-180528" y="1484784"/>
            <a:ext cx="5040560" cy="820688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Круглый стол: «Антанта и Россия: перспективы развития»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860032" y="2060848"/>
            <a:ext cx="4392488" cy="720080"/>
          </a:xfrm>
        </p:spPr>
        <p:txBody>
          <a:bodyPr/>
          <a:lstStyle/>
          <a:p>
            <a:endParaRPr lang="ru-RU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Кинопросмотр документального фильма «Тайны Первой Мировой».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2924944"/>
            <a:ext cx="4512501" cy="3384376"/>
          </a:xfrm>
        </p:spPr>
      </p:pic>
      <p:pic>
        <p:nvPicPr>
          <p:cNvPr id="11" name="Объект 10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3501008"/>
            <a:ext cx="4208984" cy="2808312"/>
          </a:xfrm>
        </p:spPr>
      </p:pic>
    </p:spTree>
    <p:extLst>
      <p:ext uri="{BB962C8B-B14F-4D97-AF65-F5344CB8AC3E}">
        <p14:creationId xmlns:p14="http://schemas.microsoft.com/office/powerpoint/2010/main" xmlns="" val="46564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8640"/>
            <a:ext cx="83529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внимание.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098" name="Picture 2" descr="C:\Documents and Settings\Admin\Рабочий стол\p_122559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5" y="2132855"/>
            <a:ext cx="4015067" cy="451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2123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img-20131024111459-74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344" y="1916832"/>
            <a:ext cx="8770508" cy="4662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41" y="260648"/>
            <a:ext cx="8974513" cy="1080120"/>
          </a:xfrm>
        </p:spPr>
        <p:txBody>
          <a:bodyPr/>
          <a:lstStyle/>
          <a:p>
            <a:r>
              <a:rPr lang="ru-RU" sz="4000" b="1" dirty="0" smtClean="0"/>
              <a:t>Первая Мировая война (1914-1918)</a:t>
            </a:r>
            <a:br>
              <a:rPr lang="ru-RU" sz="4000" b="1" dirty="0" smtClean="0"/>
            </a:br>
            <a:r>
              <a:rPr lang="ru-RU" sz="4000" b="1" dirty="0" smtClean="0"/>
              <a:t>Незаслуженно забыты.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24741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776864" cy="895350"/>
          </a:xfrm>
        </p:spPr>
        <p:txBody>
          <a:bodyPr/>
          <a:lstStyle/>
          <a:p>
            <a:r>
              <a:rPr lang="ru-RU" sz="4400" b="1" dirty="0" smtClean="0"/>
              <a:t>«Атака мертвецов»</a:t>
            </a:r>
            <a:br>
              <a:rPr lang="ru-RU" sz="4400" b="1" dirty="0" smtClean="0"/>
            </a:br>
            <a:r>
              <a:rPr lang="ru-RU" sz="4400" b="1" dirty="0" smtClean="0"/>
              <a:t> или «Русские не сдаются»</a:t>
            </a:r>
            <a:endParaRPr lang="ru-RU" sz="4400" b="1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764" b="12764"/>
          <a:stretch>
            <a:fillRect/>
          </a:stretch>
        </p:blipFill>
        <p:spPr>
          <a:xfrm>
            <a:off x="467544" y="1268760"/>
            <a:ext cx="8064896" cy="5454607"/>
          </a:xfrm>
          <a:prstGeom prst="rect">
            <a:avLst/>
          </a:prstGeom>
          <a:ln>
            <a:noFill/>
          </a:ln>
          <a:effectLst>
            <a:innerShdw blurRad="114300">
              <a:prstClr val="black"/>
            </a:innerShd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7266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Инициаторы федерального проекта</a:t>
            </a:r>
            <a:endParaRPr lang="ru-RU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3343647"/>
            <a:ext cx="4038600" cy="1039068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125" y="2532463"/>
            <a:ext cx="4041775" cy="2661436"/>
          </a:xfrm>
        </p:spPr>
      </p:pic>
    </p:spTree>
    <p:extLst>
      <p:ext uri="{BB962C8B-B14F-4D97-AF65-F5344CB8AC3E}">
        <p14:creationId xmlns:p14="http://schemas.microsoft.com/office/powerpoint/2010/main" xmlns="" val="420077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4" y="0"/>
            <a:ext cx="9073008" cy="2780928"/>
          </a:xfrm>
        </p:spPr>
        <p:txBody>
          <a:bodyPr/>
          <a:lstStyle/>
          <a:p>
            <a:r>
              <a:rPr lang="ru-RU" sz="4400" b="1" dirty="0" smtClean="0"/>
              <a:t>Исторический факультет ВГУ – «Память о прошлом – забота о будущем».</a:t>
            </a:r>
            <a:endParaRPr lang="ru-RU" sz="4400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2780928"/>
            <a:ext cx="4038600" cy="3135365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852936"/>
            <a:ext cx="2857500" cy="3143250"/>
          </a:xfrm>
        </p:spPr>
      </p:pic>
    </p:spTree>
    <p:extLst>
      <p:ext uri="{BB962C8B-B14F-4D97-AF65-F5344CB8AC3E}">
        <p14:creationId xmlns:p14="http://schemas.microsoft.com/office/powerpoint/2010/main" xmlns="" val="176048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908720"/>
            <a:ext cx="5327597" cy="455979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332656"/>
            <a:ext cx="4680520" cy="3240360"/>
          </a:xfrm>
        </p:spPr>
        <p:txBody>
          <a:bodyPr/>
          <a:lstStyle/>
          <a:p>
            <a:r>
              <a:rPr lang="ru-RU" sz="3600" b="1" dirty="0" smtClean="0"/>
              <a:t>Территориальный охват штаба:</a:t>
            </a:r>
            <a:br>
              <a:rPr lang="ru-RU" sz="3600" b="1" dirty="0" smtClean="0"/>
            </a:br>
            <a:r>
              <a:rPr lang="ru-RU" sz="3600" b="1" dirty="0" smtClean="0"/>
              <a:t>Воронеж и Воронежская область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523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980728"/>
            <a:ext cx="3008313" cy="2095500"/>
          </a:xfrm>
        </p:spPr>
        <p:txBody>
          <a:bodyPr/>
          <a:lstStyle/>
          <a:p>
            <a:r>
              <a:rPr lang="ru-RU" sz="3600" b="1" dirty="0" smtClean="0"/>
              <a:t>Молодёжь  - основная аудитория проекта.</a:t>
            </a:r>
            <a:endParaRPr lang="ru-RU" sz="36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60648"/>
            <a:ext cx="5463480" cy="4097609"/>
          </a:xfr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4797152"/>
            <a:ext cx="7632848" cy="14401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2"/>
                </a:solidFill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4000" b="1" dirty="0" smtClean="0"/>
              <a:t>Однако проект не имеет каких либо половозрастных ограничений.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82844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16832"/>
            <a:ext cx="8147248" cy="4077072"/>
          </a:xfrm>
        </p:spPr>
        <p:txBody>
          <a:bodyPr/>
          <a:lstStyle/>
          <a:p>
            <a:pPr algn="l">
              <a:lnSpc>
                <a:spcPts val="3000"/>
              </a:lnSpc>
            </a:pP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>
                <a:effectLst/>
              </a:rPr>
              <a:t>- реализация </a:t>
            </a:r>
            <a:r>
              <a:rPr lang="ru-RU" sz="2800" b="1" dirty="0" smtClean="0">
                <a:effectLst/>
              </a:rPr>
              <a:t>инициатив подготовки </a:t>
            </a:r>
            <a:r>
              <a:rPr lang="ru-RU" sz="2800" b="1" dirty="0">
                <a:effectLst/>
              </a:rPr>
              <a:t>и проведения памятных </a:t>
            </a:r>
            <a:r>
              <a:rPr lang="ru-RU" sz="2800" b="1" dirty="0" smtClean="0">
                <a:effectLst/>
              </a:rPr>
              <a:t>мероприятий к 100-летию </a:t>
            </a:r>
            <a:r>
              <a:rPr lang="ru-RU" sz="2800" b="1" dirty="0">
                <a:effectLst/>
              </a:rPr>
              <a:t>начала Первой мировой войны</a:t>
            </a:r>
            <a:r>
              <a:rPr lang="ru-RU" sz="2800" b="1" dirty="0" smtClean="0">
                <a:effectLst/>
              </a:rPr>
              <a:t>;</a:t>
            </a:r>
            <a:br>
              <a:rPr lang="ru-RU" sz="2800" b="1" dirty="0" smtClean="0">
                <a:effectLst/>
              </a:rPr>
            </a:b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>
                <a:effectLst/>
              </a:rPr>
              <a:t>- привлечение максимального количества </a:t>
            </a:r>
            <a:r>
              <a:rPr lang="ru-RU" sz="2800" b="1" dirty="0" smtClean="0">
                <a:effectLst/>
              </a:rPr>
              <a:t>участников </a:t>
            </a:r>
            <a:r>
              <a:rPr lang="ru-RU" sz="2800" b="1" dirty="0">
                <a:effectLst/>
              </a:rPr>
              <a:t>к подготовке и  участию в памятных мероприятиях, посвященных 100-летию начала Первой мировой </a:t>
            </a:r>
            <a:r>
              <a:rPr lang="ru-RU" sz="2800" b="1" dirty="0" smtClean="0">
                <a:effectLst/>
              </a:rPr>
              <a:t>войны;</a:t>
            </a: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>- культурно-просветительская </a:t>
            </a:r>
            <a:r>
              <a:rPr lang="ru-RU" sz="2800" b="1" dirty="0" smtClean="0">
                <a:effectLst/>
              </a:rPr>
              <a:t>деятельность.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247064"/>
            <a:ext cx="37353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chemeClr val="tx2"/>
                </a:solidFill>
              </a:rPr>
              <a:t>Цели штаба:</a:t>
            </a:r>
            <a:endParaRPr lang="ru-RU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73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9073008" cy="4221088"/>
          </a:xfrm>
        </p:spPr>
        <p:txBody>
          <a:bodyPr/>
          <a:lstStyle/>
          <a:p>
            <a:pPr algn="l">
              <a:lnSpc>
                <a:spcPts val="2500"/>
              </a:lnSpc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Реализация тематических мероприятий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молодежных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проектов: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a)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выпуск печатной агитационной продукции,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видеопродукции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b)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средствами массовой информации в целях информационного обеспечения деятельности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штаба.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Осуществление взаимодействия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органами по делам молодежи, органами государственной власти и местного самоуправления субъектов Российской Федерации по вопросам реализации памятных мероприятий, посвященных 100-летию начала Первой мировой войны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Решение прочих задач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 целями штаба, внутренними документами и законодательством Российской Федерации об общественных объединениях.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332655"/>
            <a:ext cx="42354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chemeClr val="tx2"/>
                </a:solidFill>
              </a:rPr>
              <a:t>Задачи штаба:</a:t>
            </a:r>
            <a:endParaRPr lang="ru-RU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594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395</TotalTime>
  <Words>165</Words>
  <Application>Microsoft Office PowerPoint</Application>
  <PresentationFormat>Экран (4:3)</PresentationFormat>
  <Paragraphs>32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        </vt:lpstr>
      <vt:lpstr>Первая Мировая война (1914-1918) Незаслуженно забыты.</vt:lpstr>
      <vt:lpstr>«Атака мертвецов»  или «Русские не сдаются»</vt:lpstr>
      <vt:lpstr>Инициаторы федерального проекта</vt:lpstr>
      <vt:lpstr>Исторический факультет ВГУ – «Память о прошлом – забота о будущем».</vt:lpstr>
      <vt:lpstr>Территориальный охват штаба: Воронеж и Воронежская область</vt:lpstr>
      <vt:lpstr>Молодёжь  - основная аудитория проекта.</vt:lpstr>
      <vt:lpstr> - реализация инициатив подготовки и проведения памятных мероприятий к 100-летию начала Первой мировой войны;   - привлечение максимального количества участников к подготовке и  участию в памятных мероприятиях, посвященных 100-летию начала Первой мировой войны;  - культурно-просветительская деятельность.</vt:lpstr>
      <vt:lpstr> 1. Реализация тематических мероприятий и молодежных проектов:     a) организация выпуск печатной агитационной продукции, видеопродукции;     b) взаимодействие со средствами массовой информации в целях информационного обеспечения деятельности штаба.  2. Осуществление взаимодействия с органами по делам молодежи, органами государственной власти и местного самоуправления субъектов Российской Федерации по вопросам реализации памятных мероприятий, посвященных 100-летию начала Первой мировой войны.  3. Решение прочих задач в соответствии с целями штаба, внутренними документами и законодательством Российской Федерации об общественных объединениях.</vt:lpstr>
      <vt:lpstr> Что планируется:  </vt:lpstr>
      <vt:lpstr>Что сделано: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Alexandra</cp:lastModifiedBy>
  <cp:revision>27</cp:revision>
  <dcterms:created xsi:type="dcterms:W3CDTF">2014-06-17T14:34:12Z</dcterms:created>
  <dcterms:modified xsi:type="dcterms:W3CDTF">2014-06-18T20:01:29Z</dcterms:modified>
</cp:coreProperties>
</file>